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3184" y="-80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37200" y="194873"/>
            <a:ext cx="37525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smtClean="0">
                <a:solidFill>
                  <a:schemeClr val="bg1"/>
                </a:solidFill>
              </a:rPr>
              <a:t>Poster Heading</a:t>
            </a:r>
            <a:endParaRPr lang="en-US" sz="1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45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96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HYPOTHESIS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37200" y="2633347"/>
            <a:ext cx="376778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Presenters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8110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SUPPORTING DATA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576335" y="55391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CONCLUSION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421" y="123677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83961" y="122618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BACKGROUND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76335" y="18753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922839" y="18647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REFERENCES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458" y="66379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81108" y="66028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76335" y="66246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576335" y="19817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1385" y="134314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381108" y="188534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88534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0208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381108" y="245779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10727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Shawn Pennell</cp:lastModifiedBy>
  <cp:revision>9</cp:revision>
  <dcterms:created xsi:type="dcterms:W3CDTF">2016-02-23T16:07:19Z</dcterms:created>
  <dcterms:modified xsi:type="dcterms:W3CDTF">2016-02-25T16:35:47Z</dcterms:modified>
</cp:coreProperties>
</file>