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5" d="100"/>
          <a:sy n="25" d="100"/>
        </p:scale>
        <p:origin x="-3184" y="-80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03548" y="6183804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4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8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 HFAU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65487" y="-59127"/>
            <a:ext cx="34341602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0" dirty="0" smtClean="0">
                <a:solidFill>
                  <a:schemeClr val="tx2">
                    <a:lumMod val="50000"/>
                  </a:schemeClr>
                </a:solidFill>
              </a:rPr>
              <a:t>Poster Heading</a:t>
            </a:r>
            <a:endParaRPr lang="en-US" sz="1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457" y="6148717"/>
            <a:ext cx="13361523" cy="10637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3961" y="6195269"/>
            <a:ext cx="1066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HYPOTHESIS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65487" y="2125347"/>
            <a:ext cx="34494002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>
                <a:solidFill>
                  <a:schemeClr val="tx2">
                    <a:lumMod val="50000"/>
                  </a:schemeClr>
                </a:solidFill>
              </a:rPr>
              <a:t>Presenters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81107" y="6148717"/>
            <a:ext cx="13361523" cy="10637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727611" y="6195269"/>
            <a:ext cx="1066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SUPPORTING DATA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576335" y="6148717"/>
            <a:ext cx="13327596" cy="10637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905876" y="6195269"/>
            <a:ext cx="1066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CONCLUSION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4421" y="12977320"/>
            <a:ext cx="13327595" cy="10637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83961" y="13023872"/>
            <a:ext cx="1066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BACKGROUND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576335" y="19363304"/>
            <a:ext cx="13361523" cy="10637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922839" y="19409856"/>
            <a:ext cx="1066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REFERENCES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7458" y="7247501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Text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381108" y="7212420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FFFFFF"/>
                </a:solidFill>
              </a:rPr>
              <a:t>Text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576335" y="7234227"/>
            <a:ext cx="13285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FFFFFF"/>
                </a:solidFill>
              </a:rPr>
              <a:t>Text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576335" y="20427007"/>
            <a:ext cx="13319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Text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71385" y="14041023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Text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381108" y="19463073"/>
            <a:ext cx="6399786" cy="493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375243" y="19463073"/>
            <a:ext cx="6367387" cy="493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290492" y="244353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</a:rPr>
              <a:t>Caption</a:t>
            </a: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670208" y="244353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</a:rPr>
              <a:t>Captio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endParaRPr lang="en-US" sz="2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381108" y="25187524"/>
            <a:ext cx="13361522" cy="6453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413507" y="31682348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</a:rPr>
              <a:t>Caption</a:t>
            </a:r>
            <a:endParaRPr lang="en-US" sz="2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2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17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FAU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Shawn Pennell</cp:lastModifiedBy>
  <cp:revision>9</cp:revision>
  <dcterms:created xsi:type="dcterms:W3CDTF">2016-02-23T16:07:19Z</dcterms:created>
  <dcterms:modified xsi:type="dcterms:W3CDTF">2016-02-25T18:43:42Z</dcterms:modified>
</cp:coreProperties>
</file>