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438912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3" d="100"/>
          <a:sy n="23" d="100"/>
        </p:scale>
        <p:origin x="-4256" y="-216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0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6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7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10241283"/>
            <a:ext cx="29626560" cy="2896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17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7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139DB2B7-4FDE-1942-AB88-72779CF025EB}" type="datetimeFigureOut">
              <a:rPr lang="en-US" smtClean="0"/>
              <a:t>2/25/16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47120" y="40680643"/>
            <a:ext cx="10424160" cy="2336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591520" y="40680643"/>
            <a:ext cx="7680960" cy="2336800"/>
          </a:xfrm>
          <a:prstGeom prst="rect">
            <a:avLst/>
          </a:prstGeom>
        </p:spPr>
        <p:txBody>
          <a:bodyPr/>
          <a:lstStyle/>
          <a:p>
            <a:fld id="{D24FD64D-0E25-AF42-898C-2F1DFFE2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1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t FAU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0" cy="438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3159" y="7672876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9663" y="7622246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HYPOTHESIS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10123" y="14806279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39663" y="14755649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BACKGROUND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3160" y="8771660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7087" y="15869982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7087" y="27214884"/>
            <a:ext cx="13361523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73591" y="27164254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SUPPORTING DATA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71495" y="7672875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301035" y="7622245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CONCLUSION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7088" y="28313668"/>
            <a:ext cx="13361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73137" y="8736578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08573" y="31448418"/>
            <a:ext cx="13327595" cy="106370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538113" y="31397788"/>
            <a:ext cx="1066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REFERENCES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25537" y="32512121"/>
            <a:ext cx="11133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endParaRPr lang="en-US" sz="4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937030"/>
            <a:ext cx="32918400" cy="2234830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chemeClr val="bg1"/>
                </a:solidFill>
              </a:rPr>
              <a:t>Poster Heading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3595672"/>
            <a:ext cx="32918400" cy="1484314"/>
          </a:xfrm>
          <a:prstGeom prst="rect">
            <a:avLst/>
          </a:prstGeom>
        </p:spPr>
        <p:txBody>
          <a:bodyPr/>
          <a:lstStyle>
            <a:lvl1pPr algn="ctr" defTabSz="2194560" rtl="0" eaLnBrk="1" latinLnBrk="0" hangingPunct="1">
              <a:spcBef>
                <a:spcPct val="0"/>
              </a:spcBef>
              <a:buNone/>
              <a:defRPr sz="2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</a:rPr>
              <a:t>Presenters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82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14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FAU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Pennell</dc:creator>
  <cp:lastModifiedBy>Shawn Pennell</cp:lastModifiedBy>
  <cp:revision>6</cp:revision>
  <dcterms:created xsi:type="dcterms:W3CDTF">2016-02-23T21:31:14Z</dcterms:created>
  <dcterms:modified xsi:type="dcterms:W3CDTF">2016-02-25T18:30:37Z</dcterms:modified>
</cp:coreProperties>
</file>